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259" r:id="rId3"/>
    <p:sldId id="258" r:id="rId4"/>
    <p:sldId id="260" r:id="rId5"/>
    <p:sldId id="261" r:id="rId6"/>
    <p:sldId id="314" r:id="rId7"/>
    <p:sldId id="257" r:id="rId8"/>
    <p:sldId id="262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52" y="1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5C83-674D-1357-D83A-3BB91422A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241B3-FE2E-1517-E919-AD56639BF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F7D90-6035-B14B-5D49-7CF62F32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73B69-B243-BD48-742B-2B31E686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C20FE-2C26-1ACA-160A-7446F4CF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687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D05B-B0D6-9198-4FE7-7E3C9505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A0207-FAD4-3213-CBFA-FCC486A35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0EA1-1CD2-1933-96D8-2CD1E016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03383-BF33-A25E-DECE-E35DA934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70619-D986-3580-C16E-23AB9436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961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93637-7E37-CD75-4602-438114EF5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4D271-9E60-52F9-6E1B-C707BF21F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5AFA1-5504-5034-7ECB-3AB54BC6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9D66-0DEF-DCE6-52CF-4E686173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517CC-6CD9-B0EA-3185-45453141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698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2A87-5C24-9EAD-E592-56ED59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35DA-7C6B-28EA-1C1A-F4EC7E4FE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F0A1C-2FAC-8CFC-9114-A34E5C2A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BD85-BFF8-AD75-61A1-8C3665D0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57E8-19F1-2634-A3FD-C6524FCC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456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E2C8-82E1-5C9A-1292-16279E05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5CBE-5BDB-4B36-C552-D705BCA5B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7D686-50E7-2BB1-B03F-C5FCA177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23BE2-5964-1E3E-ADE1-F8EF258D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807A6-E0EA-0645-024A-BEC8C8A2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509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3C75-C822-B9A5-B814-60BF161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72449-68E4-7201-623E-ADA8A2BD0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46B7E-DE61-6DD9-DBDA-5D07066B7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98A6B-E51D-25FC-604C-02F6F1B4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2A884-F82A-9077-3F81-8C6268C5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7FB5E-0C82-FAFD-CE9D-BE54A5EF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4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D40A-94B2-1893-A429-74473EBF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8B479-9729-8707-F691-122E002ED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24D2D-00C5-603A-65A9-93CFC5E84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620EB-D71E-D27D-3E45-9DAFB6AD2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43326-5DA2-427C-E489-BC78FA434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404793-B0D4-8110-908B-8D22F0096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24968-3A14-ADFE-D620-23EC362E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F48BE-3CCF-B20B-A1F8-44DF170A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081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4A-941A-07D4-3344-CA8BDA77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F9BE5-AE0C-4C8E-C15D-E7732EDA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62D05-27D2-E5AC-DEA5-A071AF51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DF702-33C5-41C5-CFF5-6AF0ECE3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211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0CB416-D092-193A-DBAE-6D127988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88610-45B8-8070-A2FB-9565F4FD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96C09-88C2-AA6D-D20D-1A0C43B3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151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2FD3-573E-062B-4500-D938325EE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72F8E-D27D-D38B-B02A-BEE5280B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DB60C-BC46-A2D2-E3CC-7FDE55276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B40FD-07E8-93A7-97B0-F6A4B600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2BAFD-1D86-7F6F-38AA-858A667E3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80DFA-9986-28B8-7828-21BD05AF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90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0085-FF81-9925-EB5A-A0925B4D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56526-1993-EBB3-4680-25BBFE1D8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BCDE4-1924-D276-DB54-41FCE3FE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7C535-F6E7-1460-AF0D-FE64E3FE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C02F-2C0E-437C-E70B-D9B5E642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A387-C8BA-FF5C-EDD1-76AC7930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672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13A07-AA0D-D534-14DF-C7C55162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A5399-7316-D886-57E2-BACBA5944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1DCE-DBBD-CA03-2A21-2AE6C7A05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56A64-4A5F-4C0C-BE8D-6081FE1A2977}" type="datetimeFigureOut">
              <a:rPr lang="en-IE" smtClean="0"/>
              <a:t>25/07/2024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A456D-7333-C40F-8E68-08067DCF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DFFB7-8B8A-EA48-C6CF-83BEAFC55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283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515C-4457-13B9-D336-CAFB6786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MB update 23/July/2024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444C-8D4A-1B23-99CA-A3EF67699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Update MB baseline (f-domain)</a:t>
            </a:r>
          </a:p>
          <a:p>
            <a:r>
              <a:rPr lang="en-US" altLang="zh-CN" dirty="0"/>
              <a:t>Update Triger delay 60-70ms</a:t>
            </a:r>
          </a:p>
          <a:p>
            <a:r>
              <a:rPr lang="en-US" altLang="zh-CN" b="1" dirty="0"/>
              <a:t>Different baseline for diff condition????</a:t>
            </a:r>
          </a:p>
          <a:p>
            <a:r>
              <a:rPr lang="en-US" dirty="0"/>
              <a:t>SL- just before stimuli (-188)</a:t>
            </a:r>
          </a:p>
          <a:p>
            <a:r>
              <a:rPr lang="en-US" dirty="0"/>
              <a:t>RL-just before resp.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F3ADD-96F4-9A98-3600-F1D0AB8C7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817504" y="4531882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FF65CF-6083-CB69-649F-0479208F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753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9B305-F63A-AE98-DFF2-7516948E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 0.07 correct lateralisation (L-R) 0.8lim</a:t>
            </a:r>
          </a:p>
        </p:txBody>
      </p:sp>
    </p:spTree>
    <p:extLst>
      <p:ext uri="{BB962C8B-B14F-4D97-AF65-F5344CB8AC3E}">
        <p14:creationId xmlns:p14="http://schemas.microsoft.com/office/powerpoint/2010/main" val="68173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AE00-CF4B-59DD-6347-13E7D2F4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FE30-6873-9181-4BE5-EAD50020D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1A602-EE69-C1E2-F005-7BBD7BE60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111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8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54282-928E-68A7-C77F-0EFB4393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449A-CD16-5624-610F-879F5A63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94EFF5-301F-2FDF-5C00-DD41EEDD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</p:spTree>
    <p:extLst>
      <p:ext uri="{BB962C8B-B14F-4D97-AF65-F5344CB8AC3E}">
        <p14:creationId xmlns:p14="http://schemas.microsoft.com/office/powerpoint/2010/main" val="62464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88C1-2047-F17C-9D0D-EFD19D68A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ACC73-2156-F70E-8972-89D74112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52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62054-9D6C-FA0C-323F-C1A73517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</p:spTree>
    <p:extLst>
      <p:ext uri="{BB962C8B-B14F-4D97-AF65-F5344CB8AC3E}">
        <p14:creationId xmlns:p14="http://schemas.microsoft.com/office/powerpoint/2010/main" val="158342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4B57-642C-2FDB-641A-6EE36A75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Different channels for FDI BCP?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CC42-AE32-DCB6-54ED-65A73E4C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8DE70-89F8-ADE2-DE78-CC01F151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86" y="22111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2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B830-FB99-68A0-7991-DABF0B57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1284288"/>
          </a:xfrm>
        </p:spPr>
        <p:txBody>
          <a:bodyPr>
            <a:normAutofit fontScale="90000"/>
          </a:bodyPr>
          <a:lstStyle/>
          <a:p>
            <a:r>
              <a:rPr lang="en-US" dirty="0"/>
              <a:t> find electrodes of interest</a:t>
            </a:r>
            <a:r>
              <a:rPr lang="zh-CN" altLang="en-US" dirty="0"/>
              <a:t>；</a:t>
            </a:r>
            <a:br>
              <a:rPr lang="en-IE" altLang="zh-CN"/>
            </a:br>
            <a:r>
              <a:rPr lang="en-US"/>
              <a:t>look </a:t>
            </a:r>
            <a:r>
              <a:rPr lang="en-US" dirty="0"/>
              <a:t>at how the different frequency bands evolve over time for bicep and finger.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9DE83-B1F0-07B9-4A0A-C9A47C9EC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502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F3648-9A83-A8EB-BBD8-F10285027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601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84FF7-D019-DC36-CE3D-7B932849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64281-7F89-D1A1-4A9B-E986C5B1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173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69399-5D0E-CF43-FBE2-3FA11D6F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only Correct (</a:t>
            </a:r>
            <a:r>
              <a:rPr lang="en-IE" dirty="0" err="1"/>
              <a:t>dymic</a:t>
            </a:r>
            <a:r>
              <a:rPr lang="en-IE" dirty="0"/>
              <a:t> limit)</a:t>
            </a:r>
          </a:p>
        </p:txBody>
      </p:sp>
    </p:spTree>
    <p:extLst>
      <p:ext uri="{BB962C8B-B14F-4D97-AF65-F5344CB8AC3E}">
        <p14:creationId xmlns:p14="http://schemas.microsoft.com/office/powerpoint/2010/main" val="378424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F195A-9B89-54D8-CB23-77218155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D7751-7FE9-40B1-7399-568C1D1B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DFEAD4-8531-A2ED-18B0-175C9598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Right only correct</a:t>
            </a:r>
          </a:p>
        </p:txBody>
      </p:sp>
    </p:spTree>
    <p:extLst>
      <p:ext uri="{BB962C8B-B14F-4D97-AF65-F5344CB8AC3E}">
        <p14:creationId xmlns:p14="http://schemas.microsoft.com/office/powerpoint/2010/main" val="95302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4E6A9-E85E-11B2-A5CE-C80D76484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E6E75-D22C-04A5-39D8-F03F92C31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C8A9B-6CE8-FB10-11D9-DE222DAD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only wrong</a:t>
            </a:r>
          </a:p>
        </p:txBody>
      </p:sp>
    </p:spTree>
    <p:extLst>
      <p:ext uri="{BB962C8B-B14F-4D97-AF65-F5344CB8AC3E}">
        <p14:creationId xmlns:p14="http://schemas.microsoft.com/office/powerpoint/2010/main" val="336514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A5E4-94E9-4BEC-17C5-9EF1E83FC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4A79A-9074-0B36-98D9-84D4BDEB3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383AF-B251-2AF3-440B-E11DA733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Right only wrong</a:t>
            </a:r>
          </a:p>
        </p:txBody>
      </p:sp>
    </p:spTree>
    <p:extLst>
      <p:ext uri="{BB962C8B-B14F-4D97-AF65-F5344CB8AC3E}">
        <p14:creationId xmlns:p14="http://schemas.microsoft.com/office/powerpoint/2010/main" val="317254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B705-9505-3195-B439-FCD93C47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826E1-1327-1847-2C15-7E6E0B35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3C6F8-2D76-D001-029E-68AC9583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1325563"/>
          </a:xfrm>
        </p:spPr>
        <p:txBody>
          <a:bodyPr/>
          <a:lstStyle/>
          <a:p>
            <a:r>
              <a:rPr lang="en-IE" dirty="0"/>
              <a:t>Correct lateralisation (L-R) 0.4limit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1B5A1-030E-308D-AF8F-483971546A4A}"/>
              </a:ext>
            </a:extLst>
          </p:cNvPr>
          <p:cNvSpPr txBox="1"/>
          <p:nvPr/>
        </p:nvSpPr>
        <p:spPr>
          <a:xfrm>
            <a:off x="1028699" y="5972214"/>
            <a:ext cx="620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amplitude is lower contralateral to the button that was pressed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72923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C5315-7455-DB2A-E320-7CC0C1266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522"/>
            <a:ext cx="10515600" cy="4351338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678D6-9045-0944-D1BC-B1171856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140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AD4C4-612D-B85E-8129-EB0035C7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Wrong lateralisation (L-R) 0.8lim</a:t>
            </a:r>
          </a:p>
        </p:txBody>
      </p:sp>
    </p:spTree>
    <p:extLst>
      <p:ext uri="{BB962C8B-B14F-4D97-AF65-F5344CB8AC3E}">
        <p14:creationId xmlns:p14="http://schemas.microsoft.com/office/powerpoint/2010/main" val="209888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D22A-CB92-9573-129F-02A3FD03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average baseline?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DD3D-3107-9C52-8CAF-F55D2FDBA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F1BA3-1D45-C8A9-ACA7-515BC7CE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7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23790-2D93-F25F-B839-4F4103BF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336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B3D19-E0F8-2A87-9233-617488DA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High 0.14 correct lateralisation (L-R) 0.4lim</a:t>
            </a:r>
          </a:p>
        </p:txBody>
      </p:sp>
    </p:spTree>
    <p:extLst>
      <p:ext uri="{BB962C8B-B14F-4D97-AF65-F5344CB8AC3E}">
        <p14:creationId xmlns:p14="http://schemas.microsoft.com/office/powerpoint/2010/main" val="408907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Widescreen</PresentationFormat>
  <Paragraphs>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Menlo</vt:lpstr>
      <vt:lpstr>Aptos</vt:lpstr>
      <vt:lpstr>Aptos Display</vt:lpstr>
      <vt:lpstr>Arial</vt:lpstr>
      <vt:lpstr>Office Theme</vt:lpstr>
      <vt:lpstr>MB update 23/July/2024 </vt:lpstr>
      <vt:lpstr>Left only Correct (dymic limit)</vt:lpstr>
      <vt:lpstr>Right only correct</vt:lpstr>
      <vt:lpstr>Left only wrong</vt:lpstr>
      <vt:lpstr>Right only wrong</vt:lpstr>
      <vt:lpstr>Correct lateralisation (L-R) 0.4limit</vt:lpstr>
      <vt:lpstr>Wrong lateralisation (L-R) 0.8lim</vt:lpstr>
      <vt:lpstr>Add average baseline? </vt:lpstr>
      <vt:lpstr>High 0.14 correct lateralisation (L-R) 0.4lim</vt:lpstr>
      <vt:lpstr>Low 0.07 correct lateralisation (L-R) 0.8lim</vt:lpstr>
      <vt:lpstr>PowerPoint Presentation</vt:lpstr>
      <vt:lpstr>FDI</vt:lpstr>
      <vt:lpstr>BCP</vt:lpstr>
      <vt:lpstr>Different channels for FDI BCP?</vt:lpstr>
      <vt:lpstr> find electrodes of interest； look at how the different frequency bands evolve over time for bicep and finger.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8</cp:revision>
  <dcterms:created xsi:type="dcterms:W3CDTF">2024-07-23T14:53:14Z</dcterms:created>
  <dcterms:modified xsi:type="dcterms:W3CDTF">2024-07-25T11:55:37Z</dcterms:modified>
</cp:coreProperties>
</file>